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media/image109.jpg" ContentType="image/jpeg"/>
  <Override PartName="/ppt/media/image11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282" r:id="rId29"/>
    <p:sldId id="283" r:id="rId30"/>
    <p:sldId id="284" r:id="rId31"/>
    <p:sldId id="286" r:id="rId32"/>
    <p:sldId id="293" r:id="rId33"/>
    <p:sldId id="303" r:id="rId34"/>
    <p:sldId id="294" r:id="rId35"/>
    <p:sldId id="296" r:id="rId36"/>
    <p:sldId id="302" r:id="rId37"/>
    <p:sldId id="297" r:id="rId38"/>
    <p:sldId id="288" r:id="rId39"/>
    <p:sldId id="301" r:id="rId40"/>
    <p:sldId id="298" r:id="rId41"/>
    <p:sldId id="299" r:id="rId42"/>
    <p:sldId id="300" r:id="rId43"/>
    <p:sldId id="290" r:id="rId44"/>
    <p:sldId id="289" r:id="rId45"/>
    <p:sldId id="291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3333FF"/>
    <a:srgbClr val="0000FF"/>
    <a:srgbClr val="E7F0F9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31DFE-1270-4B4E-A934-D7DD6EA24942}" v="51" dt="2022-09-01T06:16:41.847"/>
    <p1510:client id="{2FD6A9C1-6A59-4824-ADC9-2E7C6123F692}" v="10" dt="2022-09-01T12:15:16.363"/>
    <p1510:client id="{9434DC89-27F5-4EC3-9E0F-4D264FB463C1}" v="324" dt="2022-09-01T05:26:38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3" autoAdjust="0"/>
    <p:restoredTop sz="94744" autoAdjust="0"/>
  </p:normalViewPr>
  <p:slideViewPr>
    <p:cSldViewPr snapToGrid="0">
      <p:cViewPr varScale="1">
        <p:scale>
          <a:sx n="70" d="100"/>
          <a:sy n="70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 del">
        <pc:chgData name="Francisco Valentin Ramirez Cuevas" userId="e79bf063-6348-4b44-8f45-581164b14c81" providerId="ADAL" clId="{003D0BEF-3555-4D88-BAD9-8A1D90FE0F7F}" dt="2022-08-27T14:03:49.654" v="1788"/>
        <pc:sldMkLst>
          <pc:docMk/>
          <pc:sldMk cId="728215029" sldId="285"/>
        </pc:sldMkLst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modSp mod">
        <pc:chgData name="Francisco Valentin Ramirez Cuevas" userId="e79bf063-6348-4b44-8f45-581164b14c81" providerId="ADAL" clId="{9434DC89-27F5-4EC3-9E0F-4D264FB463C1}" dt="2022-08-31T15:16:01.237" v="196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9434DC89-27F5-4EC3-9E0F-4D264FB463C1}" dt="2022-08-31T15:16:01.237" v="196" actId="1076"/>
          <ac:picMkLst>
            <pc:docMk/>
            <pc:sldMk cId="4050739860" sldId="289"/>
            <ac:picMk id="3" creationId="{FB5B2AAC-B9BF-534B-6912-24310482F330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20:15:15.322" v="1247" actId="1076"/>
        <pc:sldMkLst>
          <pc:docMk/>
          <pc:sldMk cId="353517850" sldId="295"/>
        </pc:sldMkLst>
        <pc:picChg chg="add mod">
          <ac:chgData name="Francisco Valentin Ramirez Cuevas" userId="e79bf063-6348-4b44-8f45-581164b14c81" providerId="ADAL" clId="{9434DC89-27F5-4EC3-9E0F-4D264FB463C1}" dt="2022-08-31T20:15:15.322" v="1247" actId="1076"/>
          <ac:picMkLst>
            <pc:docMk/>
            <pc:sldMk cId="353517850" sldId="295"/>
            <ac:picMk id="3" creationId="{CD509C73-9E96-A763-0E2D-0D0F59B579CB}"/>
          </ac:picMkLst>
        </pc:picChg>
        <pc:picChg chg="del">
          <ac:chgData name="Francisco Valentin Ramirez Cuevas" userId="e79bf063-6348-4b44-8f45-581164b14c81" providerId="ADAL" clId="{9434DC89-27F5-4EC3-9E0F-4D264FB463C1}" dt="2022-08-31T20:15:04.547" v="1238" actId="478"/>
          <ac:picMkLst>
            <pc:docMk/>
            <pc:sldMk cId="353517850" sldId="295"/>
            <ac:picMk id="1026" creationId="{BC737044-D349-5AD5-53C2-75B897454E20}"/>
          </ac:picMkLst>
        </pc:pic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 del">
        <pc:chgData name="Francisco Valentin Ramirez Cuevas" userId="e79bf063-6348-4b44-8f45-581164b14c81" providerId="ADAL" clId="{BF0A1121-C59B-4E3A-92A9-C72B99744CE6}" dt="2022-08-30T19:17:53.768" v="2"/>
        <pc:sldMkLst>
          <pc:docMk/>
          <pc:sldMk cId="295846007" sldId="286"/>
        </pc:sldMkLst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  <pc:sldChg chg="modSp add mod">
        <pc:chgData name="Francisco Valentin Ramirez Cuevas" userId="e79bf063-6348-4b44-8f45-581164b14c81" providerId="ADAL" clId="{BF0A1121-C59B-4E3A-92A9-C72B99744CE6}" dt="2022-08-30T21:25:30.474" v="305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BF0A1121-C59B-4E3A-92A9-C72B99744CE6}" dt="2022-08-30T21:25:30.474" v="305" actId="1076"/>
          <ac:picMkLst>
            <pc:docMk/>
            <pc:sldMk cId="4050739860" sldId="289"/>
            <ac:picMk id="3" creationId="{FB5B2AAC-B9BF-534B-6912-24310482F330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del">
        <pc:chgData name="Francisco Valentin Ramirez Cuevas" userId="e79bf063-6348-4b44-8f45-581164b14c81" providerId="ADAL" clId="{24531DFE-1270-4B4E-A934-D7DD6EA24942}" dt="2022-09-01T06:07:58.814" v="132" actId="47"/>
        <pc:sldMkLst>
          <pc:docMk/>
          <pc:sldMk cId="353517850" sldId="295"/>
        </pc:sldMkLst>
      </pc:sldChg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9.jpg"/><Relationship Id="rId7" Type="http://schemas.openxmlformats.org/officeDocument/2006/relationships/image" Target="../media/image107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EAEDE9-66FC-F17B-880F-D85403D94AB0}"/>
              </a:ext>
            </a:extLst>
          </p:cNvPr>
          <p:cNvGrpSpPr/>
          <p:nvPr/>
        </p:nvGrpSpPr>
        <p:grpSpPr>
          <a:xfrm>
            <a:off x="2431222" y="2810256"/>
            <a:ext cx="4857362" cy="2539488"/>
            <a:chOff x="2431221" y="1910816"/>
            <a:chExt cx="6584609" cy="34425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2CD1C4-CD8C-768F-F4D5-CC27A47B5E10}"/>
                </a:ext>
              </a:extLst>
            </p:cNvPr>
            <p:cNvSpPr/>
            <p:nvPr/>
          </p:nvSpPr>
          <p:spPr>
            <a:xfrm>
              <a:off x="4236719" y="3160895"/>
              <a:ext cx="4167309" cy="298561"/>
            </a:xfrm>
            <a:prstGeom prst="rect">
              <a:avLst/>
            </a:prstGeom>
            <a:gradFill flip="none" rotWithShape="1">
              <a:gsLst>
                <a:gs pos="0">
                  <a:srgbClr val="5DCEAF">
                    <a:lumMod val="5000"/>
                    <a:lumOff val="95000"/>
                  </a:srgbClr>
                </a:gs>
                <a:gs pos="59000">
                  <a:srgbClr val="5DCEAF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98F298-B268-BBD9-17A7-2D2BD0695B5B}"/>
                </a:ext>
              </a:extLst>
            </p:cNvPr>
            <p:cNvSpPr/>
            <p:nvPr/>
          </p:nvSpPr>
          <p:spPr>
            <a:xfrm>
              <a:off x="4236720" y="3701682"/>
              <a:ext cx="4167309" cy="298561"/>
            </a:xfrm>
            <a:prstGeom prst="rect">
              <a:avLst/>
            </a:prstGeom>
            <a:gradFill flip="none" rotWithShape="1">
              <a:gsLst>
                <a:gs pos="0">
                  <a:srgbClr val="5DCEAF">
                    <a:lumMod val="5000"/>
                    <a:lumOff val="95000"/>
                  </a:srgbClr>
                </a:gs>
                <a:gs pos="59000">
                  <a:srgbClr val="5DCEAF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2B97D7-7682-275C-2742-A91123E5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5914" y="2110871"/>
              <a:ext cx="4998115" cy="2865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F5213-AB60-3ACC-1F5F-BDC51EE8E6E5}"/>
                </a:ext>
              </a:extLst>
            </p:cNvPr>
            <p:cNvSpPr/>
            <p:nvPr/>
          </p:nvSpPr>
          <p:spPr>
            <a:xfrm>
              <a:off x="7792226" y="3991267"/>
              <a:ext cx="1223604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1400" dirty="0">
                  <a:solidFill>
                    <a:srgbClr val="5DCEAF"/>
                  </a:solidFill>
                  <a:latin typeface="Calibri Light"/>
                </a:rPr>
                <a:t>Extinción</a:t>
              </a:r>
              <a:endParaRPr lang="en-US" sz="1400" dirty="0">
                <a:solidFill>
                  <a:srgbClr val="5DCEAF"/>
                </a:solidFill>
                <a:latin typeface="Calibri 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1A1A50-F4DA-2EF2-2573-4398378248A4}"/>
                </a:ext>
              </a:extLst>
            </p:cNvPr>
            <p:cNvSpPr/>
            <p:nvPr/>
          </p:nvSpPr>
          <p:spPr>
            <a:xfrm>
              <a:off x="6568622" y="1910816"/>
              <a:ext cx="1396817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1400" dirty="0" err="1">
                  <a:solidFill>
                    <a:srgbClr val="FFC000"/>
                  </a:solidFill>
                  <a:latin typeface="Calibri Light"/>
                </a:rPr>
                <a:t>Scattering</a:t>
              </a:r>
              <a:endParaRPr lang="en-US" sz="1400" dirty="0">
                <a:solidFill>
                  <a:srgbClr val="FFC000"/>
                </a:solidFill>
                <a:latin typeface="Calibri Ligh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043E54-9EE8-44CD-DEF8-7A064FA431CB}"/>
                </a:ext>
              </a:extLst>
            </p:cNvPr>
            <p:cNvSpPr/>
            <p:nvPr/>
          </p:nvSpPr>
          <p:spPr>
            <a:xfrm>
              <a:off x="3405915" y="4936110"/>
              <a:ext cx="4998114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>
                  <a:solidFill>
                    <a:srgbClr val="5DCEAF"/>
                  </a:solidFill>
                  <a:latin typeface="Calibri Light"/>
                </a:rPr>
                <a:t>Extinción</a:t>
              </a:r>
              <a:r>
                <a:rPr lang="es-CL" sz="1400" dirty="0">
                  <a:solidFill>
                    <a:prstClr val="black"/>
                  </a:solidFill>
                  <a:latin typeface="Calibri Light"/>
                </a:rPr>
                <a:t> = </a:t>
              </a:r>
              <a:r>
                <a:rPr lang="es-CL" sz="1400" dirty="0" err="1">
                  <a:solidFill>
                    <a:srgbClr val="FFC000"/>
                  </a:solidFill>
                  <a:latin typeface="Calibri Light"/>
                </a:rPr>
                <a:t>Scattering</a:t>
              </a:r>
              <a:r>
                <a:rPr lang="es-CL" sz="1400" dirty="0">
                  <a:solidFill>
                    <a:prstClr val="black"/>
                  </a:solidFill>
                  <a:latin typeface="Calibri Light"/>
                </a:rPr>
                <a:t> + </a:t>
              </a:r>
              <a:r>
                <a:rPr lang="es-CL" sz="1400" dirty="0">
                  <a:solidFill>
                    <a:srgbClr val="F14124"/>
                  </a:solidFill>
                  <a:latin typeface="Calibri Light"/>
                </a:rPr>
                <a:t>Absorción</a:t>
              </a:r>
              <a:r>
                <a:rPr lang="en-US" sz="1400" dirty="0">
                  <a:solidFill>
                    <a:prstClr val="black"/>
                  </a:solidFill>
                  <a:latin typeface="Calibri Light"/>
                </a:rPr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803901-40D2-4085-5162-4BC8173D407D}"/>
                </a:ext>
              </a:extLst>
            </p:cNvPr>
            <p:cNvSpPr/>
            <p:nvPr/>
          </p:nvSpPr>
          <p:spPr>
            <a:xfrm>
              <a:off x="2431221" y="4035866"/>
              <a:ext cx="1949386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1400" dirty="0">
                  <a:solidFill>
                    <a:srgbClr val="B4DCFA">
                      <a:lumMod val="90000"/>
                    </a:srgbClr>
                  </a:solidFill>
                  <a:latin typeface="Calibri Light"/>
                </a:rPr>
                <a:t>Onda incidente</a:t>
              </a:r>
              <a:endParaRPr lang="en-US" sz="1400" dirty="0">
                <a:solidFill>
                  <a:srgbClr val="B4DCFA">
                    <a:lumMod val="90000"/>
                  </a:srgbClr>
                </a:solidFill>
                <a:latin typeface="Calibri Light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3E1163-BE4B-69F7-96E8-837482AB13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2213" y="2647938"/>
              <a:ext cx="1485070" cy="892542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  <a:headEnd type="non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82F248-C4C5-98F4-2968-4C56DFDB872D}"/>
                </a:ext>
              </a:extLst>
            </p:cNvPr>
            <p:cNvSpPr/>
            <p:nvPr/>
          </p:nvSpPr>
          <p:spPr>
            <a:xfrm>
              <a:off x="2654663" y="2286682"/>
              <a:ext cx="1277736" cy="417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L" sz="1400" dirty="0">
                  <a:solidFill>
                    <a:srgbClr val="F14124"/>
                  </a:solidFill>
                  <a:latin typeface="Calibri Light"/>
                </a:rPr>
                <a:t>Absorción</a:t>
              </a:r>
              <a:r>
                <a:rPr lang="en-US" sz="1200" dirty="0">
                  <a:solidFill>
                    <a:prstClr val="black"/>
                  </a:solidFill>
                  <a:latin typeface="Calibri Light"/>
                </a:rPr>
                <a:t>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2EA75D-2218-235C-C13B-B16E6CBFB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2369" y="3301573"/>
              <a:ext cx="519988" cy="51998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28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51AECA-3C80-3ED4-DF72-CBB2EBA7365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H="1" flipV="1">
              <a:off x="4758519" y="3377723"/>
              <a:ext cx="109734" cy="109733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6EBE2B2-2C05-4E94-5759-C7840D9EEDAF}"/>
                    </a:ext>
                  </a:extLst>
                </p:cNvPr>
                <p:cNvSpPr/>
                <p:nvPr/>
              </p:nvSpPr>
              <p:spPr>
                <a:xfrm>
                  <a:off x="4717384" y="3353247"/>
                  <a:ext cx="481282" cy="417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Calibri Light"/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6EBE2B2-2C05-4E94-5759-C7840D9EED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384" y="3353247"/>
                  <a:ext cx="481282" cy="417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13EEA9-24D0-EDC5-1C3E-E276BAFDC278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 flipH="1" flipV="1">
              <a:off x="5021580" y="3640783"/>
              <a:ext cx="104627" cy="104626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6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7027827" y="1170020"/>
            <a:ext cx="4775179" cy="451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891947" y="5795044"/>
                <a:ext cx="4775179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47" y="5795044"/>
                <a:ext cx="4775179" cy="575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6554612-383E-473F-92B6-0AE95F90FBBB}"/>
              </a:ext>
            </a:extLst>
          </p:cNvPr>
          <p:cNvGrpSpPr/>
          <p:nvPr/>
        </p:nvGrpSpPr>
        <p:grpSpPr>
          <a:xfrm>
            <a:off x="7027827" y="1666379"/>
            <a:ext cx="4775179" cy="4021601"/>
            <a:chOff x="6791742" y="2208932"/>
            <a:chExt cx="4775179" cy="40216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6438FB-9D5A-093E-BE59-745E871A8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67" t="7303" r="34052" b="10905"/>
            <a:stretch/>
          </p:blipFill>
          <p:spPr>
            <a:xfrm rot="5400000">
              <a:off x="7168531" y="1832143"/>
              <a:ext cx="4021601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09E40-8C6F-61DA-0DAB-F2BEC301B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9108" y="3898877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891947" y="1661701"/>
            <a:ext cx="4775179" cy="4024720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9107" y="3544915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891947" y="1095477"/>
            <a:ext cx="99110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7027827" y="5762523"/>
                <a:ext cx="4775179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827" y="5762523"/>
                <a:ext cx="4775179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BE6E4F9E-64D6-70B4-5C33-E32EBD11C3E7}"/>
              </a:ext>
            </a:extLst>
          </p:cNvPr>
          <p:cNvSpPr/>
          <p:nvPr/>
        </p:nvSpPr>
        <p:spPr>
          <a:xfrm>
            <a:off x="868325" y="1744408"/>
            <a:ext cx="345422" cy="38348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D6499-6C89-1443-E997-4EED182B5AE1}"/>
                  </a:ext>
                </a:extLst>
              </p:cNvPr>
              <p:cNvSpPr/>
              <p:nvPr/>
            </p:nvSpPr>
            <p:spPr>
              <a:xfrm rot="16200000">
                <a:off x="-1888187" y="3338673"/>
                <a:ext cx="49374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sz="28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D6499-6C89-1443-E997-4EED182B5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88187" y="3338673"/>
                <a:ext cx="4937460" cy="523220"/>
              </a:xfrm>
              <a:prstGeom prst="rect">
                <a:avLst/>
              </a:prstGeom>
              <a:blipFill>
                <a:blip r:embed="rId6"/>
                <a:stretch>
                  <a:fillRect l="-10465" r="-32558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E98CEAA-4E43-7BF6-577B-46FF05618C34}"/>
                  </a:ext>
                </a:extLst>
              </p:cNvPr>
              <p:cNvSpPr/>
              <p:nvPr/>
            </p:nvSpPr>
            <p:spPr>
              <a:xfrm>
                <a:off x="1210705" y="3400228"/>
                <a:ext cx="4673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E98CEAA-4E43-7BF6-577B-46FF05618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5" y="3400228"/>
                <a:ext cx="46736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B8D60C-EFD3-CE9B-546C-5419098EDE82}"/>
                  </a:ext>
                </a:extLst>
              </p:cNvPr>
              <p:cNvSpPr/>
              <p:nvPr/>
            </p:nvSpPr>
            <p:spPr>
              <a:xfrm>
                <a:off x="1210704" y="5454484"/>
                <a:ext cx="4673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B8D60C-EFD3-CE9B-546C-5419098E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4" y="5454484"/>
                <a:ext cx="467360" cy="400110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9ACADC-0E1A-A3B2-E0D5-F425AA1AF401}"/>
                  </a:ext>
                </a:extLst>
              </p:cNvPr>
              <p:cNvSpPr/>
              <p:nvPr/>
            </p:nvSpPr>
            <p:spPr>
              <a:xfrm>
                <a:off x="1210704" y="1513576"/>
                <a:ext cx="5065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9ACADC-0E1A-A3B2-E0D5-F425AA1A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4" y="1513576"/>
                <a:ext cx="506577" cy="400110"/>
              </a:xfrm>
              <a:prstGeom prst="rect">
                <a:avLst/>
              </a:prstGeom>
              <a:blipFill>
                <a:blip r:embed="rId9"/>
                <a:stretch>
                  <a:fillRect l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B2AAC-B9BF-534B-6912-24310482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" y="688581"/>
            <a:ext cx="10109200" cy="36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9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400</Words>
  <Application>Microsoft Office PowerPoint</Application>
  <PresentationFormat>Widescreen</PresentationFormat>
  <Paragraphs>237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2022-08-03T20:41:07Z</dcterms:created>
  <dcterms:modified xsi:type="dcterms:W3CDTF">2022-09-01T12:15:20Z</dcterms:modified>
</cp:coreProperties>
</file>